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10077450" cy="5668963"/>
  <p:notesSz cx="7772400" cy="100584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83"/>
    <p:restoredTop sz="94617"/>
  </p:normalViewPr>
  <p:slideViewPr>
    <p:cSldViewPr snapToGrid="0" snapToObjects="1">
      <p:cViewPr varScale="1">
        <p:scale>
          <a:sx n="139" d="100"/>
          <a:sy n="139" d="100"/>
        </p:scale>
        <p:origin x="192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5A69DAB-CB1F-954D-8B30-B80618C5C91F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EE3E75-A344-0542-9181-56057D9274FD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93181C-7AF5-BD45-8ECD-CCD3E3B25C9F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="b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35D81C-330D-F948-BB39-531F16D6329C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="b" anchorCtr="0" compatLnSpc="0">
            <a:spAutoFit/>
          </a:bodyPr>
          <a:lstStyle/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EB73B00F-6036-9A40-A96B-51BEC6C5F7B4}" type="slidenum">
              <a:t>‹#›</a:t>
            </a:fld>
            <a:endParaRPr lang="en-US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666326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2.png>
</file>

<file path=ppt/media/image3.jpeg>
</file>

<file path=ppt/media/image4.jp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904839-178F-E64D-8096-50873F3256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599" y="764280"/>
            <a:ext cx="5028480" cy="377136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AA1EFD-BFE8-EE47-A567-31A350779D51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77239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094CB8A7-75C7-0147-AA6D-B02CCCDC20E5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spAutoFit/>
          </a:bodyPr>
          <a:lstStyle>
            <a:lvl1pPr lvl="0" hangingPunct="0">
              <a:buNone/>
              <a:tabLst/>
              <a:defRPr lang="en-US" sz="1400" kern="1200">
                <a:latin typeface="Times New Roman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21A7A3-6ECB-D34D-9956-5D72ADCDFD6D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spAutoFit/>
          </a:bodyPr>
          <a:lstStyle>
            <a:lvl1pPr lvl="0" algn="r" hangingPunct="0">
              <a:buNone/>
              <a:tabLst/>
              <a:defRPr lang="en-US" sz="1400" kern="1200">
                <a:latin typeface="Times New Roman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D47E9E-2C70-7A4D-BB7F-A8E27850C542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spAutoFit/>
          </a:bodyPr>
          <a:lstStyle>
            <a:lvl1pPr lvl="0" hangingPunct="0">
              <a:buNone/>
              <a:tabLst/>
              <a:defRPr lang="en-US" sz="1400" kern="1200">
                <a:latin typeface="Times New Roman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31A746-1BD6-3140-A807-858CFA08203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spAutoFit/>
          </a:bodyPr>
          <a:lstStyle>
            <a:lvl1pPr lvl="0" algn="r" hangingPunct="0">
              <a:buNone/>
              <a:tabLst/>
              <a:defRPr lang="en-US" sz="1400" kern="1200">
                <a:latin typeface="Times New Roman" pitchFamily="18"/>
                <a:ea typeface="Segoe UI" pitchFamily="2"/>
                <a:cs typeface="Tahoma" pitchFamily="2"/>
              </a:defRPr>
            </a:lvl1pPr>
          </a:lstStyle>
          <a:p>
            <a:pPr lvl="0"/>
            <a:fld id="{FB6A7B24-31BE-B540-8356-5117B6B9A83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106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hangingPunct="0">
      <a:tabLst/>
      <a:defRPr lang="en-US" sz="2000" b="0" i="0" u="none" strike="noStrike" kern="1200">
        <a:ln>
          <a:noFill/>
        </a:ln>
        <a:latin typeface="Arial" pitchFamily="18"/>
        <a:ea typeface="Microsoft YaHei" pitchFamily="2"/>
        <a:cs typeface="Mangal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37D64C-431C-DA47-A7EB-B103596B3E4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spAutoFit/>
          </a:bodyPr>
          <a:lstStyle/>
          <a:p>
            <a:pPr lvl="0"/>
            <a:fld id="{2561F983-9849-C94B-BA73-6C3EE5182F3C}" type="slidenum">
              <a:t>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9EAD40-4854-0E4F-97F9-95DE5D19014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4988" y="763588"/>
            <a:ext cx="6702425" cy="3771900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AB73383-A1D1-7C42-AC88-8736C48137D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37D64C-431C-DA47-A7EB-B103596B3E4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spAutoFit/>
          </a:bodyPr>
          <a:lstStyle/>
          <a:p>
            <a:pPr lvl="0"/>
            <a:fld id="{2561F983-9849-C94B-BA73-6C3EE5182F3C}" type="slidenum">
              <a:t>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9EAD40-4854-0E4F-97F9-95DE5D19014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4988" y="763588"/>
            <a:ext cx="6702425" cy="3771900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AB73383-A1D1-7C42-AC88-8736C48137D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634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34D56A-9482-D445-AE05-3E7D66BD0C8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spAutoFit/>
          </a:bodyPr>
          <a:lstStyle/>
          <a:p>
            <a:pPr lvl="0"/>
            <a:fld id="{47107565-3B0A-3D42-800E-4D692A811D7E}" type="slidenum">
              <a:t>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5887E9-915E-1B49-A249-E3017BEB5C7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4988" y="763588"/>
            <a:ext cx="6702425" cy="3771900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F943A2-E326-994B-B8E9-B465215C94C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952E4A-0D4B-7B4E-A692-4937ADDE079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spAutoFit/>
          </a:bodyPr>
          <a:lstStyle/>
          <a:p>
            <a:pPr lvl="0"/>
            <a:fld id="{7B233079-96D5-294B-9047-0A353BC80671}" type="slidenum">
              <a:t>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A571F8-C8C3-D742-AC8C-25372D3FA6E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4988" y="763588"/>
            <a:ext cx="6702425" cy="3771900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CDB19C-7130-2642-9A7F-58C4B4895B9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D8809A-5CD3-3A4F-BE1D-8629C92ED49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spAutoFit/>
          </a:bodyPr>
          <a:lstStyle/>
          <a:p>
            <a:pPr lvl="0"/>
            <a:fld id="{020A21C8-CA70-5D46-8676-54EC439B3795}" type="slidenum">
              <a:t>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44323D-4538-214B-AC23-5A8AA81CB21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4988" y="763588"/>
            <a:ext cx="6702425" cy="3771900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67FA0F-2511-164F-A87C-EC40A1F0A40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1531A5-8765-474C-8DEA-FB2DC7CDEAA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spAutoFit/>
          </a:bodyPr>
          <a:lstStyle/>
          <a:p>
            <a:pPr lvl="0"/>
            <a:fld id="{2EF824A3-E229-9440-8A1C-CCCCD93746B0}" type="slidenum">
              <a:t>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C005D2-991C-E745-BF65-E3961DF1D09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4988" y="763588"/>
            <a:ext cx="6702425" cy="3771900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626BF4-B7D9-5D48-9510-81E5543AF56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1531A5-8765-474C-8DEA-FB2DC7CDEAA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spAutoFit/>
          </a:bodyPr>
          <a:lstStyle/>
          <a:p>
            <a:pPr lvl="0"/>
            <a:fld id="{2EF824A3-E229-9440-8A1C-CCCCD93746B0}" type="slidenum">
              <a:t>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C005D2-991C-E745-BF65-E3961DF1D09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4988" y="763588"/>
            <a:ext cx="6702425" cy="3771900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626BF4-B7D9-5D48-9510-81E5543AF56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901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F8AE6-DA10-D54F-95FD-6F9A388AA2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927100"/>
            <a:ext cx="7558088" cy="197485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8EA0EE-BC22-0D4D-8E28-9DF65168ED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8088" cy="1368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5F520-1D79-6642-B010-0C77107C2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F11821-9424-634B-9F40-C376AE774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5D77D-EE6A-584F-A11F-7FB8D631C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DE1D27D-2C2E-F247-9191-0A65A21182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53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187C7-B265-5343-B53D-BF636E3DE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FB189D-B90E-D24D-89C1-7103151BDE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C6D69-737B-7C4E-991B-91AD3D94B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2DAC4-234E-B24D-B197-6AE6E9447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10F13-6CE7-BC40-8202-D3DC4CFB4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DD09907-3CB2-1B44-8896-772405E41BF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432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BAE2F7-16AD-7143-80B9-1D3614A4E3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5675" y="225425"/>
            <a:ext cx="2266950" cy="43894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45237B-8065-B448-BA5C-9389C6BA47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225425"/>
            <a:ext cx="6650037" cy="43894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1A4D8-C6BB-5C41-B759-35FDE416E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781E9A-1D8A-D741-B787-C1D45A1E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BDF7B7-1594-B347-9A90-70BDF43C7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B189A14-3A3A-8549-B449-3D8D35EFED4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847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F400F-732B-C542-B6D2-EF236DF21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ADFDB-8C6C-5448-A00F-C6469F2EE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59C42E-D82E-0F40-B580-2CBD0F250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7DD46-0828-E448-A929-F3A2BC44B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98B6A-0075-FA45-A662-7B70321B8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333A0A4-4C29-5141-AE39-C3C8134B9E7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479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79274-423B-724B-9D7C-8DE8B2F1B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412875"/>
            <a:ext cx="8691562" cy="235902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7EAA17-F44D-1F43-8297-0400291A38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1562" cy="12398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3C5E0-80CB-A64C-B411-A30C4A5B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64088-371E-4940-9742-B7B403438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665F75-E4CD-6846-961E-C232120C8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C80C5B7-7F58-BE44-B2AF-FE1471489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981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D48CB-E5BB-6F44-8E1F-B1EB623BB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65F86-94DA-8C4B-92D6-86270A13E7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325563"/>
            <a:ext cx="4357687" cy="3289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8C0F8D-F230-3E4E-AACF-041E22B502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13325" y="1325563"/>
            <a:ext cx="4357688" cy="3289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C7BD6D-5AB0-6B4B-8F2B-EC0600CC0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E92AD5-EC42-344A-996B-11DAB2159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EEF01-6EE2-3D43-AB47-EA4236B74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06295F2-0776-CC46-8A0C-41138A848A0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926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7A2A8-C32F-8340-B723-4CECEBEB2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01625"/>
            <a:ext cx="8691562" cy="10953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25F5D0-C139-2842-AB32-23D1E53CEE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389063"/>
            <a:ext cx="4264025" cy="681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A21571-A7FE-C84F-9C63-72A6A6605D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070100"/>
            <a:ext cx="4264025" cy="30464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FFA8CE-AD7B-644C-8C05-376CF77417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2225" y="1389063"/>
            <a:ext cx="4283075" cy="681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7D8314-7CA2-7D4B-98CF-13F8278A98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2225" y="2070100"/>
            <a:ext cx="4283075" cy="30464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3519B0-E92E-FD40-860F-F65DA9692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794C65-32BF-3A40-B144-2113C2E01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A724EE-E436-0743-A4E9-5FC63C2EC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A236223-D227-DD4B-AFF7-D47B85273E1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001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BE30F-E102-4B46-B825-70701477F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44DF28-D306-4A48-A1AC-B54C7997F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305A58-70CC-D848-8415-567808F78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17EAA8-C6A2-074B-A6DB-7A8CB71A8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0245B74-4F23-2540-A51C-64E4A025C5C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640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88A786-03C7-0D4B-88DF-BF1A36AA0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714418-89FA-8443-9FDA-1E0E68478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91742-26F8-C141-A86C-F5EC24FD6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A28E93C-AA06-324F-9111-5417D34A1FD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44550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C4F52-A5EF-4F4E-9631-ECE6FBCD7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23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CD11E-C4FF-2E46-BAFE-455DF10C98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4663" y="815975"/>
            <a:ext cx="5100637" cy="40290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36ECB0-5FD6-C749-8ACA-6DC1E14FFE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0213"/>
            <a:ext cx="3251200" cy="31511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62D23C-0994-7646-9905-764792FA5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C9655B-1244-E241-99A2-588ED7E9D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89BD46-82DF-064C-9719-371D25F77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5EEE77C-EE4B-7D4C-A9C8-E0DFDDDEE56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615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A05C9-3488-E24F-B6C9-417A34C49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23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881D49-39AF-F047-98D6-19E19E2EA0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4663" y="815975"/>
            <a:ext cx="5100637" cy="4029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6E7030-1C3A-E542-8D9B-8496FFC45B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0213"/>
            <a:ext cx="3251200" cy="31511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F9E2C9-071B-9344-97E9-DBEF3147E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CE9323-6AFB-B248-B538-7FA22FD26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97C29D-0FCF-EE45-8F43-B7531DA4B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E9D5918-4A03-CA41-B7BE-5B49F924860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242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0205CC-2F75-A549-A22E-31F182BE45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640" y="225360"/>
            <a:ext cx="9068760" cy="946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774C0E-5C63-FA49-8A7C-1FBFEFC0ED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640" y="1326240"/>
            <a:ext cx="8867160" cy="328787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0E59B-E201-5646-99CD-A2306A206F6E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640" y="5164560"/>
            <a:ext cx="2347560" cy="390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spAutoFit/>
          </a:bodyPr>
          <a:lstStyle>
            <a:lvl1pPr lvl="0" hangingPunct="0">
              <a:buNone/>
              <a:tabLst/>
              <a:defRPr lang="en-US" sz="1400" kern="1200">
                <a:latin typeface="Times New Roman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BE39EF-994E-5145-8A26-A1116D2A1814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445920" y="5164560"/>
            <a:ext cx="3193920" cy="390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spAutoFit/>
          </a:bodyPr>
          <a:lstStyle>
            <a:lvl1pPr lvl="0" algn="ctr" hangingPunct="0">
              <a:buNone/>
              <a:tabLst/>
              <a:defRPr lang="en-US" sz="1400" kern="1200">
                <a:latin typeface="Times New Roman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0A621-E02C-FF4B-9613-072A6E489A4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224840" y="5164560"/>
            <a:ext cx="2347560" cy="390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spAutoFit/>
          </a:bodyPr>
          <a:lstStyle>
            <a:lvl1pPr lvl="0" algn="r" hangingPunct="0">
              <a:buNone/>
              <a:tabLst/>
              <a:defRPr lang="en-US" sz="1400" kern="1200">
                <a:latin typeface="Times New Roman" pitchFamily="18"/>
                <a:ea typeface="Segoe UI" pitchFamily="2"/>
                <a:cs typeface="Tahoma" pitchFamily="2"/>
              </a:defRPr>
            </a:lvl1pPr>
          </a:lstStyle>
          <a:p>
            <a:pPr lvl="0"/>
            <a:fld id="{161807CF-DDDA-7A45-BC75-0C03092BD43C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hangingPunct="0">
        <a:tabLst/>
        <a:defRPr lang="en-US" sz="3300" b="0" i="0" u="none" strike="noStrike" kern="1200">
          <a:ln>
            <a:noFill/>
          </a:ln>
          <a:solidFill>
            <a:srgbClr val="FFFFFF"/>
          </a:solidFill>
          <a:latin typeface="Liberation Sans" pitchFamily="34"/>
          <a:ea typeface="Microsoft YaHei" pitchFamily="2"/>
          <a:cs typeface="Mangal" pitchFamily="2"/>
        </a:defRPr>
      </a:lvl1pPr>
    </p:titleStyle>
    <p:bodyStyle>
      <a:lvl1pPr marL="0" marR="0" indent="0" hangingPunct="0">
        <a:spcBef>
          <a:spcPts val="0"/>
        </a:spcBef>
        <a:spcAft>
          <a:spcPts val="1057"/>
        </a:spcAft>
        <a:tabLst/>
        <a:defRPr lang="en-US" sz="2400" b="0" i="0" u="none" strike="noStrike" kern="1200">
          <a:ln>
            <a:noFill/>
          </a:ln>
          <a:latin typeface="Liberation Sans" pitchFamily="34"/>
          <a:ea typeface="Microsoft YaHei" pitchFamily="2"/>
          <a:cs typeface="Mangal" pitchFamily="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87F59075-638C-9641-A3D3-9AB56E0A8D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5548" y="575077"/>
            <a:ext cx="5221902" cy="52219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14D4AF-DA91-524B-A90E-50E15B4BC88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11388"/>
            <a:ext cx="10077450" cy="871347"/>
          </a:xfrm>
          <a:gradFill>
            <a:gsLst>
              <a:gs pos="0">
                <a:srgbClr val="990100"/>
              </a:gs>
              <a:gs pos="100000">
                <a:srgbClr val="CC4025"/>
              </a:gs>
            </a:gsLst>
            <a:lin ang="2700000"/>
          </a:gradFill>
        </p:spPr>
        <p:txBody>
          <a:bodyPr wrap="square" lIns="0" tIns="180000" bIns="180000">
            <a:spAutoFit/>
          </a:bodyPr>
          <a:lstStyle/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dirty="0"/>
              <a:t>Promo Fev’10 </a:t>
            </a:r>
            <a:r>
              <a:rPr lang="en-US" dirty="0" err="1"/>
              <a:t>BDX</a:t>
            </a:r>
            <a:endParaRPr lang="en-US" dirty="0"/>
          </a:p>
        </p:txBody>
      </p:sp>
      <p:pic>
        <p:nvPicPr>
          <p:cNvPr id="3" name="">
            <a:extLst>
              <a:ext uri="{FF2B5EF4-FFF2-40B4-BE49-F238E27FC236}">
                <a16:creationId xmlns:a16="http://schemas.microsoft.com/office/drawing/2014/main" id="{143CAEBD-165B-5248-822E-5B278DE1E34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779886" y="1883664"/>
            <a:ext cx="2779776" cy="2779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F9AC46C-4140-B944-AE53-9C504691FD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4643" y="904939"/>
            <a:ext cx="6805748" cy="4764024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FCA8E4-026F-6048-A85C-7C1A05FC566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254799" y="2505096"/>
            <a:ext cx="3320415" cy="2410916"/>
          </a:xfrm>
        </p:spPr>
        <p:txBody>
          <a:bodyPr/>
          <a:lstStyle/>
          <a:p>
            <a:pPr lvl="0"/>
            <a:endParaRPr lang="en-US" dirty="0">
              <a:solidFill>
                <a:srgbClr val="A61C00"/>
              </a:solidFill>
            </a:endParaRPr>
          </a:p>
          <a:p>
            <a:pPr marL="342900" lvl="0" indent="-342900">
              <a:buSzPct val="45000"/>
              <a:buFont typeface="Wingdings" pitchFamily="2" charset="2"/>
              <a:buChar char="Ø"/>
            </a:pPr>
            <a:r>
              <a:rPr lang="en-US" dirty="0">
                <a:solidFill>
                  <a:srgbClr val="A61C00"/>
                </a:solidFill>
              </a:rPr>
              <a:t>Barre de navigation</a:t>
            </a:r>
          </a:p>
          <a:p>
            <a:pPr marL="342900" lvl="0" indent="-342900">
              <a:buSzPct val="45000"/>
              <a:buFont typeface="Wingdings" pitchFamily="2" charset="2"/>
              <a:buChar char="Ø"/>
            </a:pPr>
            <a:r>
              <a:rPr lang="en-US" dirty="0">
                <a:solidFill>
                  <a:srgbClr val="A61C00"/>
                </a:solidFill>
              </a:rPr>
              <a:t>Ville de Bordeaux</a:t>
            </a:r>
          </a:p>
          <a:p>
            <a:pPr marL="342900" lvl="0" indent="-342900">
              <a:buSzPct val="45000"/>
              <a:buFont typeface="Wingdings" pitchFamily="2" charset="2"/>
              <a:buChar char="Ø"/>
            </a:pPr>
            <a:r>
              <a:rPr lang="en-US" dirty="0">
                <a:solidFill>
                  <a:srgbClr val="A61C00"/>
                </a:solidFill>
              </a:rPr>
              <a:t>Logo de la promotion</a:t>
            </a:r>
          </a:p>
          <a:p>
            <a:pPr marL="342900" lvl="0" indent="-342900">
              <a:buSzPct val="45000"/>
              <a:buFont typeface="Wingdings" pitchFamily="2" charset="2"/>
              <a:buChar char="Ø"/>
            </a:pPr>
            <a:r>
              <a:rPr lang="en-US" dirty="0">
                <a:solidFill>
                  <a:srgbClr val="A61C00"/>
                </a:solidFill>
              </a:rPr>
              <a:t>Logo de </a:t>
            </a:r>
            <a:r>
              <a:rPr lang="en-US" dirty="0" err="1">
                <a:solidFill>
                  <a:srgbClr val="A61C00"/>
                </a:solidFill>
              </a:rPr>
              <a:t>l’école</a:t>
            </a:r>
            <a:endParaRPr lang="en-US" dirty="0">
              <a:solidFill>
                <a:srgbClr val="A61C0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95EFCD7-B1E1-574C-BC96-161FC0EE2FF1}"/>
              </a:ext>
            </a:extLst>
          </p:cNvPr>
          <p:cNvSpPr txBox="1">
            <a:spLocks/>
          </p:cNvSpPr>
          <p:nvPr/>
        </p:nvSpPr>
        <p:spPr>
          <a:xfrm>
            <a:off x="0" y="-36351"/>
            <a:ext cx="10077450" cy="944050"/>
          </a:xfrm>
          <a:prstGeom prst="rect">
            <a:avLst/>
          </a:prstGeom>
          <a:gradFill>
            <a:gsLst>
              <a:gs pos="0">
                <a:srgbClr val="990100"/>
              </a:gs>
              <a:gs pos="100000">
                <a:srgbClr val="CC4025"/>
              </a:gs>
            </a:gsLst>
            <a:lin ang="2700000"/>
          </a:gradFill>
          <a:ln>
            <a:noFill/>
          </a:ln>
        </p:spPr>
        <p:txBody>
          <a:bodyPr wrap="square" lIns="0" tIns="216000" rIns="0" bIns="216000" anchor="ctr">
            <a:spAutoFit/>
          </a:bodyPr>
          <a:lstStyle>
            <a:lvl1pPr algn="ctr" hangingPunct="0">
              <a:tabLst/>
              <a:defRPr lang="en-US" sz="3300" b="0" i="0" u="none" strike="noStrike" kern="1200">
                <a:ln>
                  <a:noFill/>
                </a:ln>
                <a:solidFill>
                  <a:srgbClr val="FFFFFF"/>
                </a:solidFill>
                <a:latin typeface="Liberation Sans" pitchFamily="34"/>
                <a:ea typeface="Microsoft YaHei" pitchFamily="2"/>
                <a:cs typeface="Mangal" pitchFamily="2"/>
              </a:defRPr>
            </a:lvl1pPr>
          </a:lstStyle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dirty="0"/>
              <a:t>Page </a:t>
            </a:r>
            <a:r>
              <a:rPr lang="en-US" dirty="0" err="1"/>
              <a:t>d’accueil</a:t>
            </a:r>
            <a:endParaRPr lang="fr-FR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2DDEAC6-0A16-E944-80F0-2E3BDA34B77D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365760" y="1280159"/>
            <a:ext cx="1463039" cy="1060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86CABC7-8AE6-2C41-9F69-3A9F1AFA33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0297" y="1478559"/>
            <a:ext cx="2038384" cy="3623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453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CBC6C01-3898-A141-9C72-DFD555977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4643" y="904939"/>
            <a:ext cx="6805748" cy="47640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3FC8346-AE82-434D-99CE-41FFCAF00ECC}"/>
              </a:ext>
            </a:extLst>
          </p:cNvPr>
          <p:cNvSpPr txBox="1"/>
          <p:nvPr/>
        </p:nvSpPr>
        <p:spPr>
          <a:xfrm>
            <a:off x="2652839" y="1280159"/>
            <a:ext cx="3446209" cy="462348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L</a:t>
            </a:r>
            <a:r>
              <a:rPr lang="en-US" sz="20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es </a:t>
            </a:r>
            <a:r>
              <a:rPr lang="en-US" sz="2000" b="0" i="0" u="none" strike="noStrike" kern="1200" dirty="0" err="1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personnes</a:t>
            </a:r>
            <a:r>
              <a:rPr lang="en-US" sz="20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 de la promotion  </a:t>
            </a:r>
          </a:p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dirty="0">
              <a:ln>
                <a:noFill/>
              </a:ln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dirty="0"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  <a:p>
            <a:pPr lvl="0" hangingPunct="0"/>
            <a:endParaRPr lang="en-US" sz="2000" dirty="0"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  <a:p>
            <a:pPr lvl="0" hangingPunct="0"/>
            <a:r>
              <a:rPr lang="en-US" sz="24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Simple      Clair      Beau</a:t>
            </a:r>
            <a:endParaRPr lang="en-US" sz="2400" b="0" i="0" u="none" strike="noStrike" kern="1200" dirty="0">
              <a:ln>
                <a:noFill/>
              </a:ln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dirty="0">
              <a:ln>
                <a:noFill/>
              </a:ln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dirty="0">
              <a:ln>
                <a:noFill/>
              </a:ln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732F00-99B0-0B48-BF0B-66C637C5F18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0076760" cy="946800"/>
          </a:xfrm>
          <a:gradFill>
            <a:gsLst>
              <a:gs pos="0">
                <a:srgbClr val="990100"/>
              </a:gs>
              <a:gs pos="100000">
                <a:srgbClr val="CC4025"/>
              </a:gs>
            </a:gsLst>
            <a:lin ang="2700000"/>
          </a:gradFill>
        </p:spPr>
        <p:txBody>
          <a:bodyPr>
            <a:spAutoFit/>
          </a:bodyPr>
          <a:lstStyle/>
          <a:p>
            <a:pPr lvl="0"/>
            <a:r>
              <a:rPr lang="en-US"/>
              <a:t>Le Trombinoscope</a:t>
            </a:r>
          </a:p>
        </p:txBody>
      </p:sp>
      <p:pic>
        <p:nvPicPr>
          <p:cNvPr id="4" name="">
            <a:extLst>
              <a:ext uri="{FF2B5EF4-FFF2-40B4-BE49-F238E27FC236}">
                <a16:creationId xmlns:a16="http://schemas.microsoft.com/office/drawing/2014/main" id="{FA315402-4807-0249-8535-9E4C49D708CA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365760" y="1280159"/>
            <a:ext cx="1463039" cy="106092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932EA0-C614-4B48-9A7D-842CD3A951E3}"/>
              </a:ext>
            </a:extLst>
          </p:cNvPr>
          <p:cNvSpPr txBox="1"/>
          <p:nvPr/>
        </p:nvSpPr>
        <p:spPr>
          <a:xfrm>
            <a:off x="2472119" y="3990960"/>
            <a:ext cx="180720" cy="42732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CC57CF9-AC61-7541-83AA-1D127FB038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16507" y="1472184"/>
            <a:ext cx="2053757" cy="365112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FB9A256-9A5C-D34D-9C1C-FC2392C25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179739" y="914083"/>
            <a:ext cx="6805748" cy="47640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934DC3-E24D-C143-9CE8-137E7C676AA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0076760" cy="946800"/>
          </a:xfrm>
          <a:gradFill>
            <a:gsLst>
              <a:gs pos="0">
                <a:srgbClr val="990100"/>
              </a:gs>
              <a:gs pos="100000">
                <a:srgbClr val="CC4025"/>
              </a:gs>
            </a:gsLst>
            <a:lin ang="2700000"/>
          </a:gradFill>
        </p:spPr>
        <p:txBody>
          <a:bodyPr>
            <a:spAutoFit/>
          </a:bodyPr>
          <a:lstStyle/>
          <a:p>
            <a:pPr lvl="0"/>
            <a:r>
              <a:rPr lang="en-US"/>
              <a:t>Détail des profils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289369-F125-844E-B872-28458A856E47}"/>
              </a:ext>
            </a:extLst>
          </p:cNvPr>
          <p:cNvSpPr txBox="1"/>
          <p:nvPr/>
        </p:nvSpPr>
        <p:spPr>
          <a:xfrm>
            <a:off x="2472119" y="3990960"/>
            <a:ext cx="180720" cy="42732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36F077-DC0E-214E-9252-760F19CB0E9E}"/>
              </a:ext>
            </a:extLst>
          </p:cNvPr>
          <p:cNvSpPr txBox="1"/>
          <p:nvPr/>
        </p:nvSpPr>
        <p:spPr>
          <a:xfrm>
            <a:off x="365760" y="2953115"/>
            <a:ext cx="3785616" cy="2075689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lvl="0" hangingPunct="0"/>
            <a:r>
              <a:rPr lang="en-US" sz="20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Description - qui </a:t>
            </a:r>
            <a:r>
              <a:rPr lang="en-US" sz="2000" dirty="0" err="1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sommes</a:t>
            </a:r>
            <a:r>
              <a:rPr lang="en-US" sz="20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 nous</a:t>
            </a:r>
          </a:p>
          <a:p>
            <a:pPr lvl="0" hangingPunct="0"/>
            <a:endParaRPr lang="en-US" sz="2000" b="0" i="0" u="none" strike="noStrike" kern="1200" dirty="0">
              <a:ln>
                <a:noFill/>
              </a:ln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  <a:p>
            <a:pPr lvl="0" hangingPunct="0"/>
            <a:r>
              <a:rPr lang="en-US" sz="20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Git</a:t>
            </a:r>
            <a:r>
              <a:rPr lang="en-US" sz="20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Hub</a:t>
            </a:r>
          </a:p>
          <a:p>
            <a:pPr lvl="0" hangingPunct="0"/>
            <a:r>
              <a:rPr lang="en-US" sz="20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LinkedIn</a:t>
            </a:r>
          </a:p>
          <a:p>
            <a:pPr lvl="0" hangingPunct="0"/>
            <a:r>
              <a:rPr lang="en-US" sz="20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Facebook</a:t>
            </a:r>
            <a:endParaRPr lang="en-US" sz="2000" b="0" i="0" u="none" strike="noStrike" kern="1200" dirty="0">
              <a:ln>
                <a:noFill/>
              </a:ln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D88423-8F90-B140-9489-8697FF0DB6C4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365760" y="1280159"/>
            <a:ext cx="1463039" cy="1060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2E4C7D1-95D7-F54B-97BB-DD88CFF9A9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7296" y="2272762"/>
            <a:ext cx="3700462" cy="208151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541C78F-1234-2542-BA50-93EC296F7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4643" y="904939"/>
            <a:ext cx="6805748" cy="47640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8705F8-2A6A-9D49-921D-F326C0EE999E}"/>
              </a:ext>
            </a:extLst>
          </p:cNvPr>
          <p:cNvSpPr txBox="1"/>
          <p:nvPr/>
        </p:nvSpPr>
        <p:spPr>
          <a:xfrm>
            <a:off x="365760" y="2825640"/>
            <a:ext cx="3350736" cy="3185279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1191"/>
              </a:spcBef>
              <a:spcAft>
                <a:spcPts val="595"/>
              </a:spcAft>
              <a:buNone/>
              <a:tabLst/>
            </a:pPr>
            <a:r>
              <a:rPr lang="en-US" sz="22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Un </a:t>
            </a:r>
            <a:r>
              <a:rPr lang="en-US" sz="2200" b="0" i="0" u="none" strike="noStrike" kern="1200" dirty="0" err="1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formulaire</a:t>
            </a:r>
            <a:r>
              <a:rPr lang="en-US" sz="22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 </a:t>
            </a:r>
          </a:p>
          <a:p>
            <a:pPr marL="342900" marR="0" lvl="0" indent="-342900" hangingPunct="0">
              <a:lnSpc>
                <a:spcPct val="100000"/>
              </a:lnSpc>
              <a:spcBef>
                <a:spcPts val="1191"/>
              </a:spcBef>
              <a:spcAft>
                <a:spcPts val="595"/>
              </a:spcAft>
              <a:buFont typeface="Wingdings" pitchFamily="2" charset="2"/>
              <a:buChar char="Ø"/>
              <a:tabLst/>
            </a:pPr>
            <a:r>
              <a:rPr lang="en-US" sz="22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Nom</a:t>
            </a:r>
          </a:p>
          <a:p>
            <a:pPr marL="342900" marR="0" lvl="0" indent="-342900" hangingPunct="0">
              <a:lnSpc>
                <a:spcPct val="100000"/>
              </a:lnSpc>
              <a:spcBef>
                <a:spcPts val="1191"/>
              </a:spcBef>
              <a:spcAft>
                <a:spcPts val="595"/>
              </a:spcAft>
              <a:buFont typeface="Wingdings" pitchFamily="2" charset="2"/>
              <a:buChar char="Ø"/>
              <a:tabLst/>
            </a:pPr>
            <a:r>
              <a:rPr lang="en-US" sz="2200" dirty="0" err="1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A</a:t>
            </a:r>
            <a:r>
              <a:rPr lang="en-US" sz="2200" b="0" i="0" u="none" strike="noStrike" kern="1200" dirty="0" err="1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dresse</a:t>
            </a:r>
            <a:endParaRPr lang="en-US" sz="2200" b="0" i="0" u="none" strike="noStrike" kern="1200" dirty="0">
              <a:ln>
                <a:noFill/>
              </a:ln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  <a:p>
            <a:pPr marL="342900" marR="0" lvl="0" indent="-342900" hangingPunct="0">
              <a:lnSpc>
                <a:spcPct val="100000"/>
              </a:lnSpc>
              <a:spcBef>
                <a:spcPts val="1191"/>
              </a:spcBef>
              <a:spcAft>
                <a:spcPts val="595"/>
              </a:spcAft>
              <a:buFont typeface="Wingdings" pitchFamily="2" charset="2"/>
              <a:buChar char="Ø"/>
              <a:tabLst/>
            </a:pPr>
            <a:r>
              <a:rPr lang="en-US" sz="22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Message / Question</a:t>
            </a:r>
            <a:endParaRPr lang="en-US" sz="2200" b="0" i="0" u="none" strike="noStrike" kern="1200" dirty="0">
              <a:ln>
                <a:noFill/>
              </a:ln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  <a:p>
            <a:pPr marL="0" marR="0" lvl="0" indent="0" hangingPunct="0">
              <a:lnSpc>
                <a:spcPct val="100000"/>
              </a:lnSpc>
              <a:spcBef>
                <a:spcPts val="1191"/>
              </a:spcBef>
              <a:spcAft>
                <a:spcPts val="595"/>
              </a:spcAft>
              <a:buNone/>
              <a:tabLst/>
            </a:pPr>
            <a:endParaRPr lang="en-US" sz="2200" dirty="0"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E9E99-272B-9448-BBF0-8ADFDE70128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1377"/>
            <a:ext cx="10076760" cy="944050"/>
          </a:xfrm>
          <a:gradFill>
            <a:gsLst>
              <a:gs pos="0">
                <a:srgbClr val="990100"/>
              </a:gs>
              <a:gs pos="100000">
                <a:srgbClr val="CC4025"/>
              </a:gs>
            </a:gsLst>
            <a:lin ang="2700000"/>
          </a:gradFill>
        </p:spPr>
        <p:txBody>
          <a:bodyPr tIns="216000" bIns="216000">
            <a:spAutoFit/>
          </a:bodyPr>
          <a:lstStyle/>
          <a:p>
            <a:pPr lvl="0"/>
            <a:r>
              <a:rPr lang="en-US" dirty="0"/>
              <a:t>Contact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0E185E-BA44-4C4B-A9E9-B72D682775F6}"/>
              </a:ext>
            </a:extLst>
          </p:cNvPr>
          <p:cNvSpPr txBox="1"/>
          <p:nvPr/>
        </p:nvSpPr>
        <p:spPr>
          <a:xfrm>
            <a:off x="2472119" y="3990960"/>
            <a:ext cx="180720" cy="42732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FD8975-902F-F04F-97C3-269CC2162BCC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365760" y="1280159"/>
            <a:ext cx="1463039" cy="1060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E100C9F-78C3-0F4E-B31E-3BC029C61E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3339" y="1490472"/>
            <a:ext cx="2022214" cy="36118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D6148-5612-DB46-B53B-4F1501A295F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1377"/>
            <a:ext cx="10076760" cy="944050"/>
          </a:xfrm>
          <a:gradFill>
            <a:gsLst>
              <a:gs pos="0">
                <a:srgbClr val="990100"/>
              </a:gs>
              <a:gs pos="100000">
                <a:srgbClr val="CC4025"/>
              </a:gs>
            </a:gsLst>
            <a:lin ang="2700000"/>
          </a:gradFill>
        </p:spPr>
        <p:txBody>
          <a:bodyPr tIns="216000" bIns="216000">
            <a:spAutoFit/>
          </a:bodyPr>
          <a:lstStyle/>
          <a:p>
            <a:pPr lvl="0"/>
            <a:r>
              <a:rPr lang="en-US" dirty="0"/>
              <a:t>Footer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8D6FAC-EB51-BB4E-A6AD-C5977EC12D02}"/>
              </a:ext>
            </a:extLst>
          </p:cNvPr>
          <p:cNvSpPr txBox="1"/>
          <p:nvPr/>
        </p:nvSpPr>
        <p:spPr>
          <a:xfrm>
            <a:off x="2472119" y="3990960"/>
            <a:ext cx="180720" cy="42732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69EE20-58F3-F84A-ABD8-E98C0720CC5A}"/>
              </a:ext>
            </a:extLst>
          </p:cNvPr>
          <p:cNvSpPr txBox="1"/>
          <p:nvPr/>
        </p:nvSpPr>
        <p:spPr>
          <a:xfrm>
            <a:off x="2204211" y="2063060"/>
            <a:ext cx="4020481" cy="3185279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lvl="0" hangingPunct="0">
              <a:spcBef>
                <a:spcPts val="1191"/>
              </a:spcBef>
              <a:spcAft>
                <a:spcPts val="595"/>
              </a:spcAft>
            </a:pPr>
            <a:r>
              <a:rPr lang="en-US" sz="22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Plus </a:t>
            </a:r>
            <a:r>
              <a:rPr lang="en-US" sz="2200" dirty="0" err="1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d'infos</a:t>
            </a:r>
            <a:r>
              <a:rPr lang="en-US" sz="22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 de WCS </a:t>
            </a:r>
            <a:r>
              <a:rPr lang="en-US" sz="2200" dirty="0" err="1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en</a:t>
            </a:r>
            <a:r>
              <a:rPr lang="en-US" sz="22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 1 </a:t>
            </a:r>
            <a:r>
              <a:rPr lang="en-US" sz="2200" dirty="0" err="1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clic</a:t>
            </a:r>
            <a:r>
              <a:rPr lang="en-US" sz="22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:</a:t>
            </a:r>
            <a:endParaRPr lang="en-US" sz="2200" b="0" i="0" u="none" strike="noStrike" kern="1200" dirty="0">
              <a:ln>
                <a:noFill/>
              </a:ln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  <a:p>
            <a:pPr marL="342900" marR="0" lvl="0" indent="-342900" hangingPunct="0">
              <a:lnSpc>
                <a:spcPct val="100000"/>
              </a:lnSpc>
              <a:spcBef>
                <a:spcPts val="1191"/>
              </a:spcBef>
              <a:spcAft>
                <a:spcPts val="595"/>
              </a:spcAft>
              <a:buFontTx/>
              <a:buChar char="-"/>
              <a:tabLst/>
            </a:pPr>
            <a:r>
              <a:rPr lang="en-US" sz="22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Facebook</a:t>
            </a:r>
          </a:p>
          <a:p>
            <a:pPr marL="342900" marR="0" lvl="0" indent="-342900" hangingPunct="0">
              <a:lnSpc>
                <a:spcPct val="100000"/>
              </a:lnSpc>
              <a:spcBef>
                <a:spcPts val="1191"/>
              </a:spcBef>
              <a:spcAft>
                <a:spcPts val="595"/>
              </a:spcAft>
              <a:buFontTx/>
              <a:buChar char="-"/>
              <a:tabLst/>
            </a:pPr>
            <a:r>
              <a:rPr lang="en-US" sz="22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Twitter</a:t>
            </a:r>
          </a:p>
          <a:p>
            <a:pPr marL="342900" marR="0" lvl="0" indent="-342900" hangingPunct="0">
              <a:lnSpc>
                <a:spcPct val="100000"/>
              </a:lnSpc>
              <a:spcBef>
                <a:spcPts val="1191"/>
              </a:spcBef>
              <a:spcAft>
                <a:spcPts val="595"/>
              </a:spcAft>
              <a:buFontTx/>
              <a:buChar char="-"/>
              <a:tabLst/>
            </a:pPr>
            <a:r>
              <a:rPr lang="en-US" sz="22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GitHub</a:t>
            </a:r>
          </a:p>
          <a:p>
            <a:pPr marL="342900" marR="0" lvl="0" indent="-342900" hangingPunct="0">
              <a:lnSpc>
                <a:spcPct val="100000"/>
              </a:lnSpc>
              <a:spcBef>
                <a:spcPts val="1191"/>
              </a:spcBef>
              <a:spcAft>
                <a:spcPts val="595"/>
              </a:spcAft>
              <a:buFontTx/>
              <a:buChar char="-"/>
              <a:tabLst/>
            </a:pPr>
            <a:r>
              <a:rPr lang="en-US" sz="22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Site </a:t>
            </a:r>
            <a:r>
              <a:rPr lang="en-US" sz="2200" b="0" i="0" u="none" strike="noStrike" kern="1200" dirty="0" err="1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officiel</a:t>
            </a:r>
            <a:r>
              <a:rPr lang="en-US" sz="22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 WCS [</a:t>
            </a:r>
            <a:r>
              <a:rPr lang="en-US" sz="2200" b="0" i="0" u="none" strike="noStrike" kern="1200" dirty="0" err="1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BDX</a:t>
            </a:r>
            <a:r>
              <a:rPr lang="en-US" sz="22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]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2617AF1-0A5C-2443-8CE3-1EA6217AC1E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5760" y="1280159"/>
            <a:ext cx="1463039" cy="1060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EDD530D-C307-704A-BCDE-5AAD5AB180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4643" y="904939"/>
            <a:ext cx="6805748" cy="476402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46C2E2A-49E9-9B43-9388-4BB6EC2E7A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0296" y="1490472"/>
            <a:ext cx="2039112" cy="360273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58D6FAC-EB51-BB4E-A6AD-C5977EC12D02}"/>
              </a:ext>
            </a:extLst>
          </p:cNvPr>
          <p:cNvSpPr txBox="1"/>
          <p:nvPr/>
        </p:nvSpPr>
        <p:spPr>
          <a:xfrm>
            <a:off x="2472119" y="3990960"/>
            <a:ext cx="180720" cy="42732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69EE20-58F3-F84A-ABD8-E98C0720CC5A}"/>
              </a:ext>
            </a:extLst>
          </p:cNvPr>
          <p:cNvSpPr txBox="1"/>
          <p:nvPr/>
        </p:nvSpPr>
        <p:spPr>
          <a:xfrm>
            <a:off x="268055" y="2483684"/>
            <a:ext cx="4020481" cy="3185279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lvl="0" hangingPunct="0">
              <a:spcBef>
                <a:spcPts val="1191"/>
              </a:spcBef>
              <a:spcAft>
                <a:spcPts val="595"/>
              </a:spcAft>
            </a:pPr>
            <a:endParaRPr lang="en-US" sz="2200" b="0" i="0" u="none" strike="noStrike" kern="1200" dirty="0">
              <a:ln>
                <a:noFill/>
              </a:ln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E7A115-9422-B947-A326-D6A39121AA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721919" cy="6775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151743"/>
      </p:ext>
    </p:extLst>
  </p:cSld>
  <p:clrMapOvr>
    <a:masterClrMapping/>
  </p:clrMapOvr>
</p:sld>
</file>

<file path=ppt/theme/theme1.xml><?xml version="1.0" encoding="utf-8"?>
<a:theme xmlns:a="http://schemas.openxmlformats.org/drawingml/2006/main" name="FireR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72</Words>
  <Application>Microsoft Macintosh PowerPoint</Application>
  <PresentationFormat>Widescreen</PresentationFormat>
  <Paragraphs>37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Microsoft YaHei</vt:lpstr>
      <vt:lpstr>Arial</vt:lpstr>
      <vt:lpstr>Calibri</vt:lpstr>
      <vt:lpstr>Liberation Sans</vt:lpstr>
      <vt:lpstr>Mangal</vt:lpstr>
      <vt:lpstr>Segoe UI</vt:lpstr>
      <vt:lpstr>Tahoma</vt:lpstr>
      <vt:lpstr>Times New Roman</vt:lpstr>
      <vt:lpstr>Wingdings</vt:lpstr>
      <vt:lpstr>FireRed</vt:lpstr>
      <vt:lpstr>Promo Fev’10 BDX</vt:lpstr>
      <vt:lpstr>PowerPoint Presentation</vt:lpstr>
      <vt:lpstr>Le Trombinoscope</vt:lpstr>
      <vt:lpstr>Détail des profils</vt:lpstr>
      <vt:lpstr>Contact</vt:lpstr>
      <vt:lpstr>Footer</vt:lpstr>
      <vt:lpstr>PowerPoint Presentation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Page d’accueil</dc:title>
  <cp:lastModifiedBy>Christian Hinge</cp:lastModifiedBy>
  <cp:revision>10</cp:revision>
  <cp:lastPrinted>2019-03-08T12:46:42Z</cp:lastPrinted>
  <dcterms:created xsi:type="dcterms:W3CDTF">2019-03-08T11:03:33Z</dcterms:created>
  <dcterms:modified xsi:type="dcterms:W3CDTF">2019-03-08T12:48:39Z</dcterms:modified>
</cp:coreProperties>
</file>

<file path=docProps/thumbnail.jpeg>
</file>